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77" r:id="rId4"/>
    <p:sldId id="287" r:id="rId5"/>
    <p:sldId id="278" r:id="rId6"/>
    <p:sldId id="280" r:id="rId7"/>
    <p:sldId id="281" r:id="rId8"/>
    <p:sldId id="282" r:id="rId9"/>
    <p:sldId id="283" r:id="rId10"/>
    <p:sldId id="286" r:id="rId11"/>
    <p:sldId id="259" r:id="rId12"/>
    <p:sldId id="284" r:id="rId13"/>
    <p:sldId id="285" r:id="rId14"/>
    <p:sldId id="279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FF33CC"/>
    <a:srgbClr val="FC6E78"/>
    <a:srgbClr val="0033CC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60" d="100"/>
          <a:sy n="60" d="100"/>
        </p:scale>
        <p:origin x="-1392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E5AB1E-ADC8-4403-BB3B-53406E612C0A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A9054F-0817-4FA8-89BF-1909BFEF2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7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5834B0-39F2-4B99-A87B-CF3781C76C4F}" type="slidenum">
              <a:rPr lang="ru-RU"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2A5CF-064C-4A50-BC07-FAA3701EEF93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BE73A-B883-459D-877C-0F9841C391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CB77A-8B03-47B5-9CE4-70854C35EC41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03653-E0C9-42F6-95D9-820F4ACF27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950A7-615C-424D-BFD9-FA1F0B2B7AAA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46AD7-ACE8-430F-9324-4E3A3EA9B0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6DCC9-9803-4B79-B60C-D53708010183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8CFB5-DF31-4F93-9DAE-0FE99F1AC0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356F4-5AA4-4816-9B04-6677A37B3E7E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FF8C1-A68F-4F4A-AE4E-4D3EAEB638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AA650-57D4-499B-B05F-29AA0EECD0D4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27F88-21F4-403D-8E4E-BA5F643BCC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A9A43-AB3B-4A9C-8F41-E2E92816A2E5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123B5-EBA6-472C-95FF-4C626A1D75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B97F7-71B8-46CD-9E83-D69C25896979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35C50-4FE5-4B3C-B126-B21B8A5E82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C9E5E-2276-41DF-9DBF-50FF6406C1FF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6F5C3-FB5E-4C77-99F2-8E6248A41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E7B7C-9C6E-4783-BFE3-B6FF5DA2BE83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D0EFF-06D0-456D-8049-343CBB6E53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F1922-FEA7-4C18-A2BE-8714A5B01ECF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F5C7-5B5E-4BB2-A86F-C70906F30A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B18807-C629-4A1F-A6CE-D3D15F90864D}" type="datetimeFigureOut">
              <a:rPr lang="ru-RU" smtClean="0"/>
              <a:pPr>
                <a:defRPr/>
              </a:pPr>
              <a:t>12.05.2016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263D38-5E40-408D-AA25-2CF3D2F1EA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57250" y="332656"/>
            <a:ext cx="7531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Прокопьевский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аграрный колледж»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582" y="1988840"/>
            <a:ext cx="8308510" cy="240065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Формирование профессиональных </a:t>
            </a:r>
          </a:p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компетенций через участие</a:t>
            </a:r>
          </a:p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конкурсах 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</a:t>
            </a:r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мастерства по специальности </a:t>
            </a:r>
          </a:p>
          <a:p>
            <a:pPr algn="ctr"/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38.02.01 Экономика и бухгалтерский учет</a:t>
            </a:r>
            <a:endParaRPr lang="ru-RU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4787860"/>
            <a:ext cx="354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Курмышкина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С.И.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355662"/>
            <a:ext cx="8143932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конкурса оценивалось освоение  следующих профессиональных компетенций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ОП. 07 НАЛОГИ И НАЛОГООБЛОЖЕНИЕ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 03. ПРОВЕДЕНИЕ РАСЧЕТОВ С БЮДЖЕТОМ И ВНЕБЮДЖЕТНЫМИ ФОНДАМИ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ПК 3.1. Формировать бухгалтерские проводки по начислению и перечислению налогов и сборов в бюджеты различных уровней.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ПК 3.2. Оформлять платежные документы для перечисления налогов и сборов в бюджет, контролировать их прохождение по расчетно-кассовым банковским операциям.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ПК 3.5. Выполнять расчеты федеральных, региональных и местных налогов.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ЕН.02 ИНФОРМАЦИОННЫЕ ТЕХНОЛОГИИ В ПРОФЕССИОНАЛЬНОЙ ДЕЯТЕЛЬНОСТИ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 1.1. Обрабатывать первичные бухгалтерские документы.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 1.2. Разрабатывать и согласовывать с руководством организации рабочий план счетов бухгалтерского учета организации.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 1.3. Проводить учет денежных средств, оформлять денежные и кассовые документы.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 1.4. Формировать бухгалтерские проводки по учету имущества организации на основе рабочего плана счетов бухгалтерского учета.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57250"/>
            <a:ext cx="91440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5250" indent="-952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/>
            </a:r>
            <a:br>
              <a:rPr lang="ru-RU" sz="2800" dirty="0">
                <a:latin typeface="+mn-lt"/>
                <a:cs typeface="+mn-cs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6"/>
          <a:stretch/>
        </p:blipFill>
        <p:spPr>
          <a:xfrm>
            <a:off x="65240" y="1064298"/>
            <a:ext cx="9072511" cy="553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724" y="41796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Итоговый протокол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10913" b="9018"/>
          <a:stretch/>
        </p:blipFill>
        <p:spPr>
          <a:xfrm>
            <a:off x="3469006" y="548680"/>
            <a:ext cx="5474084" cy="3389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328187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11820" b="26215"/>
          <a:stretch/>
        </p:blipFill>
        <p:spPr>
          <a:xfrm>
            <a:off x="4644009" y="4085683"/>
            <a:ext cx="4299082" cy="2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17" y="332655"/>
            <a:ext cx="8984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«Домашнее задание»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план карьерного роста как специалиста бухгалтерского учета»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536504" cy="340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1717650"/>
            <a:ext cx="4891677" cy="36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3775" y="7647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мастерства, как форма внеурочной деятельности, помогают успешно решать задачи повышения качества подготовки специалистов!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1490"/>
            <a:ext cx="4139952" cy="310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6" y="2331490"/>
            <a:ext cx="4657446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06896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«Скажи мне - и я забуду.  </a:t>
            </a:r>
            <a:b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Покажи мне и я запомню.</a:t>
            </a:r>
            <a:b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Дай мне сделать самому </a:t>
            </a: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я пойму» </a:t>
            </a:r>
            <a:b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(Китайская мудрость)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47" y="2708920"/>
            <a:ext cx="557212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68913"/>
          </a:xfrm>
        </p:spPr>
        <p:txBody>
          <a:bodyPr>
            <a:normAutofit/>
          </a:bodyPr>
          <a:lstStyle/>
          <a:p>
            <a:pPr algn="just" eaLnBrk="1" hangingPunct="1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конкурса профессионального мастерства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демонстрация профессионального мастерства и дальнейшее его совершенствование</a:t>
            </a:r>
          </a:p>
          <a:p>
            <a:pPr algn="just" eaLnBrk="1" hangingPunct="1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задачи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– выявить талантливых, творческих студентов, поднять престиж профессии, создать условия для профессионального и творческого роста студентов</a:t>
            </a:r>
          </a:p>
          <a:p>
            <a:pPr eaLnBrk="1" hangingPunct="1"/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885" y="260648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Что, по вашему мнению, больше всего способствует повышению престижа рабочих профессий?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Рисунок 3" descr="http://www.informio.ru/files/main/images/2015/05/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0" y="2708920"/>
            <a:ext cx="8908188" cy="151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9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9" y="1465063"/>
            <a:ext cx="3935896" cy="2623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0" y="3952730"/>
            <a:ext cx="3935896" cy="2623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54" y="3356992"/>
            <a:ext cx="4397456" cy="2931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620688"/>
            <a:ext cx="831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Открытые мероприятия в рамках Недели Науки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946" y="2566020"/>
            <a:ext cx="3244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Деловая игра – 2014 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47"/>
            <a:ext cx="4680519" cy="6240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5216" y="1709294"/>
            <a:ext cx="359951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Победители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олимпиады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бухгалтерскому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учету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2009 г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4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0308"/>
            <a:ext cx="4320480" cy="624607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TextBox 2"/>
          <p:cNvSpPr txBox="1"/>
          <p:nvPr/>
        </p:nvSpPr>
        <p:spPr>
          <a:xfrm>
            <a:off x="4716016" y="1785926"/>
            <a:ext cx="4070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 марта 2016 г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ГПОУ «Профессиональный колледж»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г.Новокузнецк</a:t>
            </a:r>
            <a:endParaRPr lang="en-US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2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760" y="494410"/>
            <a:ext cx="3296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Теоретическое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индивидуальное комплексное тестирование по </a:t>
            </a:r>
            <a:r>
              <a:rPr lang="ru-RU" sz="24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общепрофессиональ-ным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дисциплинам «Налоги»; «1С:Предприятие», </a:t>
            </a:r>
            <a:endParaRPr lang="ru-RU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также ПМ 03 «Проведение расчетов с бюджетом и внебюджетными фондами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endParaRPr lang="ru-RU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вопросов.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6548"/>
            <a:ext cx="5470255" cy="41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21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864" y="312445"/>
            <a:ext cx="393760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профессиональных задач: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задача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выполнение расчета налога на имущество организации , транспортного налога, заполнение налоговой декларации  в программе «Налогоплательщик ЮЛ», оформление платежного поручения на перечисление налога.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задача: 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оформление бухгалтерских документов в программе автоматизированного ведения бухгалтерского и налогового учета в программе «1С: Бухгалтерия», версия 8.2.</a:t>
            </a:r>
            <a:endParaRPr lang="ru-RU" sz="2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3" y="1916832"/>
            <a:ext cx="4867291" cy="36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7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1396</TotalTime>
  <Words>391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«Скажи мне - и я забуду.   Покажи мне и я запомню. Дай мне сделать самому – и я пойму»  (Китайская мудрость)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профессия – моё будущее»</dc:title>
  <dc:creator>Home</dc:creator>
  <cp:lastModifiedBy>Ольга</cp:lastModifiedBy>
  <cp:revision>173</cp:revision>
  <dcterms:created xsi:type="dcterms:W3CDTF">2013-04-23T14:25:26Z</dcterms:created>
  <dcterms:modified xsi:type="dcterms:W3CDTF">2016-05-12T04:01:04Z</dcterms:modified>
</cp:coreProperties>
</file>